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6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3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1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2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3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2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45E3E-D607-4C08-BD96-D56CC7B3C6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7FEB-1E83-44CD-B602-124609F77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 flipH="1">
            <a:off x="0" y="1498600"/>
            <a:ext cx="477838" cy="500538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48" y="737284"/>
            <a:ext cx="9966684" cy="4909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617844" y="989738"/>
            <a:ext cx="5088836" cy="799306"/>
          </a:xfrm>
        </p:spPr>
        <p:txBody>
          <a:bodyPr/>
          <a:lstStyle/>
          <a:p>
            <a:r>
              <a:rPr lang="en-GB" dirty="0" smtClean="0"/>
              <a:t>William Brookes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835648" y="2967335"/>
            <a:ext cx="996668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William Brookes was born on 1809 and died on 1895</a:t>
            </a:r>
          </a:p>
          <a:p>
            <a:pPr algn="ctr"/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William Brookes was born in Much Wenlock</a:t>
            </a:r>
          </a:p>
          <a:p>
            <a:pPr algn="ctr"/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There was a school named after William Brookes</a:t>
            </a:r>
          </a:p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He was English </a:t>
            </a:r>
          </a:p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His education was a doctor of medicine and he was a surgeon</a:t>
            </a:r>
          </a:p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323" y="-4175"/>
            <a:ext cx="2581677" cy="28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1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883965" cy="5327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" y="5327374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William Brookes was known for the founder of the </a:t>
            </a:r>
            <a:r>
              <a:rPr lang="en-GB" sz="2800" dirty="0"/>
              <a:t>W</a:t>
            </a:r>
            <a:r>
              <a:rPr lang="en-GB" sz="2800" dirty="0" smtClean="0"/>
              <a:t>enlock games.</a:t>
            </a:r>
          </a:p>
          <a:p>
            <a:r>
              <a:rPr lang="en-GB" sz="2800" dirty="0" smtClean="0"/>
              <a:t>The Olympian class was set up in 1850.</a:t>
            </a:r>
          </a:p>
          <a:p>
            <a:r>
              <a:rPr lang="en-GB" sz="2800" dirty="0" smtClean="0"/>
              <a:t>The first ever Wenlock Olympian games was in 1850.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5" y="0"/>
            <a:ext cx="6308036" cy="532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2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75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William Brookes 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Base12, 408</dc:creator>
  <cp:lastModifiedBy>Sankey, Connor</cp:lastModifiedBy>
  <cp:revision>13</cp:revision>
  <dcterms:created xsi:type="dcterms:W3CDTF">2017-10-05T09:46:31Z</dcterms:created>
  <dcterms:modified xsi:type="dcterms:W3CDTF">2017-10-11T13:11:37Z</dcterms:modified>
</cp:coreProperties>
</file>