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>
        <p:scale>
          <a:sx n="72" d="100"/>
          <a:sy n="72" d="100"/>
        </p:scale>
        <p:origin x="1902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257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47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675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4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037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556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1016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65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73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4238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376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9DA4804-FAD2-4BAD-93C5-D3ECCF8D7D8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97F10DB-73C3-40E0-A353-6CF131188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62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57" y="514776"/>
            <a:ext cx="11303014" cy="59650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27798" y="4398471"/>
            <a:ext cx="40075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00" dirty="0" smtClean="0"/>
              <a:t>Mary Webb</a:t>
            </a:r>
            <a:endParaRPr lang="en-US" sz="5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13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73420" y="237929"/>
            <a:ext cx="45346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MARY WEBB</a:t>
            </a:r>
          </a:p>
          <a:p>
            <a:endParaRPr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6426" y="1055077"/>
            <a:ext cx="114519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Mary Webb was born 25</a:t>
            </a:r>
            <a:r>
              <a:rPr lang="en-US" baseline="30000" dirty="0" smtClean="0"/>
              <a:t>th</a:t>
            </a:r>
            <a:r>
              <a:rPr lang="en-US" dirty="0" smtClean="0"/>
              <a:t> of march 1881 and died on the 8</a:t>
            </a:r>
            <a:r>
              <a:rPr lang="en-US" baseline="30000" dirty="0" smtClean="0"/>
              <a:t>th</a:t>
            </a:r>
            <a:r>
              <a:rPr lang="en-US" dirty="0" smtClean="0"/>
              <a:t> of October 1997. She was born in Lethington lodge Shrewsbury near the wrekin. Her father, George Edward Meredith was an oxford M.A and teacher. He became a great influence in her life. She shared his love of literature and of the countryside. The Celtic influence of her parentage was strong. Her </a:t>
            </a:r>
            <a:r>
              <a:rPr lang="en-GB" dirty="0" smtClean="0"/>
              <a:t>father was proud of her welsh decent. Her mother, Sarah Alice Scott was from a Edinburgh family Reputedly connected </a:t>
            </a:r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676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81</TotalTime>
  <Words>96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Corbel</vt:lpstr>
      <vt:lpstr>Basis</vt:lpstr>
      <vt:lpstr>PowerPoint Presentation</vt:lpstr>
      <vt:lpstr>PowerPoint Presentation</vt:lpstr>
    </vt:vector>
  </TitlesOfParts>
  <Company>Telford &amp; Wrekin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Base10, 408</dc:creator>
  <cp:lastModifiedBy>Base13, 408</cp:lastModifiedBy>
  <cp:revision>13</cp:revision>
  <dcterms:created xsi:type="dcterms:W3CDTF">2017-10-05T09:47:16Z</dcterms:created>
  <dcterms:modified xsi:type="dcterms:W3CDTF">2017-10-10T09:53:08Z</dcterms:modified>
</cp:coreProperties>
</file>